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0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5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2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9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41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9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5AA3F-C510-49C1-A3A6-824EA187553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BC036-4FC2-48D0-8FA8-963B70542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8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201413021 </a:t>
            </a:r>
            <a:r>
              <a:rPr lang="ko-KR" altLang="en-US" dirty="0" smtClean="0"/>
              <a:t>허성훈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자료 취합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19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9" y="135466"/>
            <a:ext cx="6202458" cy="3488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72" y="135465"/>
            <a:ext cx="6202458" cy="3488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5249" t="11851" r="27724" b="11538"/>
          <a:stretch/>
        </p:blipFill>
        <p:spPr>
          <a:xfrm>
            <a:off x="85609" y="3702618"/>
            <a:ext cx="3790604" cy="2864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0305" t="7443" r="20310" b="6786"/>
          <a:stretch/>
        </p:blipFill>
        <p:spPr>
          <a:xfrm>
            <a:off x="4048298" y="3767251"/>
            <a:ext cx="3366656" cy="27351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0422" t="7693" r="20261" b="6921"/>
          <a:stretch/>
        </p:blipFill>
        <p:spPr>
          <a:xfrm>
            <a:off x="7835381" y="3767251"/>
            <a:ext cx="3457709" cy="27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007" t="20209" r="53872" b="30587"/>
          <a:stretch/>
        </p:blipFill>
        <p:spPr>
          <a:xfrm>
            <a:off x="272473" y="232756"/>
            <a:ext cx="2403866" cy="2071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927" t="23992" r="46814" b="27119"/>
          <a:stretch/>
        </p:blipFill>
        <p:spPr>
          <a:xfrm>
            <a:off x="2776092" y="232756"/>
            <a:ext cx="4041063" cy="25108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8459" t="17119" r="53267" b="20657"/>
          <a:stretch/>
        </p:blipFill>
        <p:spPr>
          <a:xfrm>
            <a:off x="6916908" y="232756"/>
            <a:ext cx="5086670" cy="62970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8447" t="10931" r="54594" b="17358"/>
          <a:stretch/>
        </p:blipFill>
        <p:spPr>
          <a:xfrm>
            <a:off x="3622451" y="3043081"/>
            <a:ext cx="3194704" cy="34867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2438" t="15666" r="63355" b="24939"/>
          <a:stretch/>
        </p:blipFill>
        <p:spPr>
          <a:xfrm>
            <a:off x="1474406" y="2971959"/>
            <a:ext cx="1512916" cy="35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555" t="32552" r="47408" b="19383"/>
          <a:stretch/>
        </p:blipFill>
        <p:spPr>
          <a:xfrm>
            <a:off x="208279" y="214591"/>
            <a:ext cx="5858933" cy="49445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102" t="20376" r="51984" b="22191"/>
          <a:stretch/>
        </p:blipFill>
        <p:spPr>
          <a:xfrm>
            <a:off x="6159731" y="214591"/>
            <a:ext cx="3432088" cy="2777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4098" t="18649" r="18435" b="11514"/>
          <a:stretch/>
        </p:blipFill>
        <p:spPr>
          <a:xfrm>
            <a:off x="6159731" y="3171603"/>
            <a:ext cx="6011335" cy="35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307" t="19584" r="19645" b="12954"/>
          <a:stretch/>
        </p:blipFill>
        <p:spPr>
          <a:xfrm>
            <a:off x="108065" y="157424"/>
            <a:ext cx="5137266" cy="2951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423" t="19042" r="19145" b="12774"/>
          <a:stretch/>
        </p:blipFill>
        <p:spPr>
          <a:xfrm>
            <a:off x="5394959" y="157424"/>
            <a:ext cx="6334915" cy="3657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4347" t="18860" r="19210" b="12376"/>
          <a:stretch/>
        </p:blipFill>
        <p:spPr>
          <a:xfrm>
            <a:off x="134993" y="3483033"/>
            <a:ext cx="5083410" cy="2959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4449" t="20052" r="19259" b="13172"/>
          <a:stretch/>
        </p:blipFill>
        <p:spPr>
          <a:xfrm>
            <a:off x="5394959" y="4221201"/>
            <a:ext cx="3920067" cy="22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50812"/>
            <a:ext cx="11676149" cy="65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0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</Words>
  <Application>Microsoft Office PowerPoint</Application>
  <PresentationFormat>와이드스크린</PresentationFormat>
  <Paragraphs>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201413021 허성훈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201413021 허성훈</dc:title>
  <dc:creator>Windows 사용자</dc:creator>
  <cp:lastModifiedBy>Windows 사용자</cp:lastModifiedBy>
  <cp:revision>5</cp:revision>
  <dcterms:created xsi:type="dcterms:W3CDTF">2019-04-15T08:05:21Z</dcterms:created>
  <dcterms:modified xsi:type="dcterms:W3CDTF">2019-04-15T14:38:37Z</dcterms:modified>
</cp:coreProperties>
</file>